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Relationship Id="rId4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to C++</a:t>
            </a:r>
            <a:endParaRPr/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0"/>
            <a:ext cx="8229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38100"/>
            <a:ext cx="49865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570" y="-9525"/>
            <a:ext cx="4986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9050" y="0"/>
            <a:ext cx="49865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5620" y="0"/>
            <a:ext cx="4986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49865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095" y="-9525"/>
            <a:ext cx="4986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49865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095" y="1"/>
            <a:ext cx="4986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49865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570" y="-19050"/>
            <a:ext cx="4986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525" y="0"/>
            <a:ext cx="49865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095" y="0"/>
            <a:ext cx="4986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/>
        </p:nvSpPr>
        <p:spPr>
          <a:xfrm>
            <a:off x="1066800" y="2209800"/>
            <a:ext cx="6858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3 Entering, compiling and running a program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49865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570" y="0"/>
            <a:ext cx="4986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49865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570" y="1"/>
            <a:ext cx="4986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Chapter 1 Introduction to Computer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914400" y="1371600"/>
            <a:ext cx="55626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1 Section 1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914400" y="1676400"/>
            <a:ext cx="6400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Manually Operated Devices: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abacus may have existed as early as the third century A.D. However, the Chinese perfected it in the 12</a:t>
            </a:r>
            <a:r>
              <a:rPr baseline="30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century.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914400" y="2438400"/>
            <a:ext cx="6172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Devices: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1642, Blaise Pascal designed the first gear – driven counting machine. The machine can add and subtract by using a series of interlocking wheels and gears. 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914400" y="3124200"/>
            <a:ext cx="7772400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Electronic Computer: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1971 &gt; The First microprocessor ( The Intel 4004)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1975 &gt; The First microcomputer ( The Altair 8800)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1976 &gt; Apple I appears and Apple Computer is founded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1977 &gt; Apple II &gt; Radio Shack TRS-80 Model 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1978 &gt; Epson introduces the first affordable dot-matrix printer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1979 &gt; Intel 8088 microprocessor (later used in the first IBM PC) &gt; Motorola 68000 microprocessor (later used in the first Macintosh)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1980 &gt; Commodore VIC-20 &gt; Apple III &gt; TRS-80 Color Computer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1981 &gt; IBM PC &gt; Hayes Smart modem 300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1982 &gt; Intel 80286 microprocessor &gt; Commodore 64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1983 &gt; Apple Lisa &gt; Apple II e &gt; IBM PC Jr. &gt; IBM PC/XT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1984 &gt; Macintosh &gt; Apple II c &gt; IBM AT &gt; Motorola 68020 microprocessor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1985 &gt; Commodore Amiga 1000 &gt; The first disk is made available for Macintosh computers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1986 &gt; Intel 80386 microprocessor &gt; Motorola 68030 microprocessor &gt; Apple II gs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1987 &gt; IBM PS/2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1989 &gt; Intel 80486 microprocessor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1990 &gt; Motorola 68040 microprocessor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1992 &gt; Intel 80486-DX2 microprocessor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1993 &gt; Intel Pentium microprocessor &gt; PowerPC 601 microprocessor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49865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095" y="1"/>
            <a:ext cx="4986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9525"/>
            <a:ext cx="49865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570" y="0"/>
            <a:ext cx="4986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49865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570" y="0"/>
            <a:ext cx="4986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Chapter 1 introduction to Computer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914400" y="1371600"/>
            <a:ext cx="55626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1 Section 2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990600" y="1828800"/>
            <a:ext cx="61722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components: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equipment that makes up the computer is called a hardware. Each piece of hardware is involved in one of the four tasks: input, output, processing or storage.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and Output: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computers interact and this interaction  are called input and output.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Modem: A device that allows interaction to occur between computers over the telephone, is capable of both input and output.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 and storage: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heart of the computer, the inputs are processed and stored, and output is created. This is accomplished using a variety of devices such as a microprocessor, RAM, ROM, a bus, and disk drives.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4495800"/>
            <a:ext cx="1905000" cy="183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Chapter 1 Introduction to Computers</a:t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914400" y="1371600"/>
            <a:ext cx="55626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1 Section 3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990600" y="1828800"/>
            <a:ext cx="6172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Architecture: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 is an acronym for Random access memory, is your computer’s primary storage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ROM: is an acronym for Read-Only memory. Your computer’s ROM is a set of memory chips that have data permanently stored upon them.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990600" y="2971800"/>
            <a:ext cx="624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Taking the bus: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microprocessor is connected to the RAM, ROM, and other devices by a system of wires called a bus. 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3810000"/>
            <a:ext cx="35814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810000"/>
            <a:ext cx="3454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457200" y="76200"/>
            <a:ext cx="82296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/>
              <a:t>Chapter 2 How computers are programmed</a:t>
            </a:r>
            <a:endParaRPr sz="1800"/>
          </a:p>
        </p:txBody>
      </p:sp>
      <p:pic>
        <p:nvPicPr>
          <p:cNvPr id="125" name="Google Shape;12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28600" y="563562"/>
            <a:ext cx="8763000" cy="629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2400"/>
            <a:ext cx="77724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14400" y="0"/>
            <a:ext cx="7696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05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09600" y="19050"/>
            <a:ext cx="7772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